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6" r:id="rId10"/>
    <p:sldId id="264" r:id="rId11"/>
    <p:sldId id="267" r:id="rId12"/>
    <p:sldId id="265" r:id="rId13"/>
    <p:sldId id="272" r:id="rId14"/>
    <p:sldId id="268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5CB341-3029-4D46-B04D-F33ACCE1B19E}">
          <p14:sldIdLst>
            <p14:sldId id="256"/>
            <p14:sldId id="257"/>
            <p14:sldId id="258"/>
            <p14:sldId id="260"/>
            <p14:sldId id="261"/>
            <p14:sldId id="262"/>
            <p14:sldId id="259"/>
            <p14:sldId id="263"/>
            <p14:sldId id="266"/>
            <p14:sldId id="264"/>
            <p14:sldId id="267"/>
          </p14:sldIdLst>
        </p14:section>
        <p14:section name="Untitled Section" id="{564E6FCF-ACAD-4CEB-A49C-B8A6005A3D62}">
          <p14:sldIdLst>
            <p14:sldId id="265"/>
            <p14:sldId id="272"/>
            <p14:sldId id="268"/>
            <p14:sldId id="269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8B47-7762-32A8-F663-4EED9D49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36163-66F6-F6FE-6CDC-89D2B8BF4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26C37-4E31-12D7-4695-FC0329FD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1615F-3203-273B-F7A5-CE6BD03D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EB39-349A-AFF2-0DB8-34B28808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3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88BB-23B9-2196-5A43-2920D09C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BE78D-C03E-9596-CF51-EC76A1CF5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BC032-EF31-7D7F-1F0C-95CBAF5A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CD48-BB18-60EE-5E0A-EE0021278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F98A3-859A-B66D-796F-B9CF0B1F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8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4AD3EB-B5F3-F40E-1731-8B46C234C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B7CED-F6F2-961F-9AA3-CE896FFF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AE7CB-7159-73DC-FD0E-0693580E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0DB56-C61E-72C5-A8D7-2451F171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F2E8D-04DC-9A94-D68E-EA667ACF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0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36FA-4350-3859-1BC8-ADC7B90B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AFA6-3870-2ABF-7FFD-C84490DF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2286A-AE20-D128-1439-997C8A71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AA56-D4AE-72EA-DAF0-5287D705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8AED0-3ECB-5EB1-4F64-A6BA68C2F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FCF3-2039-FA7F-9449-F884CFD5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4C489-57EB-8E3D-F822-365B12E2F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137F-2BA9-A56A-2A70-7F5824EB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38C4C-92EC-3149-128E-8DE0314D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666E8-8568-34B9-5AA2-58BA76AD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EEEE-1F31-53DD-67EB-A3FCE916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B474-318C-3446-A3BC-72A5EEFCA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29415-7BA2-3B0B-FEA6-84F4CFAC4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63A3F-B6F9-F9BD-F3B7-46E4E601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C3BFD-3B68-EA26-F769-BE80975D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E06B5-D719-1D51-4099-DA8128B4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3F6B-B183-0F6A-F790-18718E34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ADCF-0C70-30C6-12FD-857B913D4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5F93F-C561-B0F0-3580-A1099E997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C2883-91EF-6527-4825-06474851D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BBCF9-51D8-E31C-181E-6243A1B99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A45D3-2136-5480-CF50-E0C11F6D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B096F-E4AF-827C-9C49-B0DA5E19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3326FB-E694-A656-9641-71B0919FF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63F3-224A-2719-10C6-73EC21EE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3999A-C192-D375-FCA4-34AF5D78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48FFB-86D5-C96B-C3C0-488476E1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09156-165E-94AA-2C3F-4C66FBC1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B4639-A671-B603-B741-AB4A5BDF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ED21F-6B35-CE0A-6F99-640BB70E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31660-C1DF-BF9A-1E74-C51F9C80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8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42C1-E439-FD4A-BDE8-60B34D60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552F-9FC4-F281-C644-FDA05E8E6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D4C60-6E7E-BE52-FD12-7C3244E3A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E5CD4-08B1-08B6-F774-85F833C3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21B1F-E4CD-FDD2-1767-F53E52A2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2B74A-D635-1125-C70A-A6E61B21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1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4DBD-FFAE-9CEA-6CC1-87A98DB6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50CF67-850B-F303-0382-FFB86673B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7B25-8AA4-CD79-10FC-78A0B8E13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80A37-6BD7-E494-CEE5-9297F800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3F1CC-5BEE-D2C3-4032-C663E255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4A9B7-9314-8D44-BDEB-2ECF3C2E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2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D0E8C2-D721-0E02-01CA-526A2E31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531E0-217F-80D0-207F-F78E1A202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6E53-BB81-BD30-0DE6-88DECD2B0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96A6-2015-4C8D-B91A-31658F3E079C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045F8-A0BE-DB18-D32E-02C57489F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789F-2452-513C-E0AB-0D4C97286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F7BFC-577A-492C-AF9D-E4F196E53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3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red squares&#10;&#10;Description automatically generated">
            <a:extLst>
              <a:ext uri="{FF2B5EF4-FFF2-40B4-BE49-F238E27FC236}">
                <a16:creationId xmlns:a16="http://schemas.microsoft.com/office/drawing/2014/main" id="{2E8C70F8-4F08-14C2-F4DC-CA317CDC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" y="3692419"/>
            <a:ext cx="4026717" cy="2194560"/>
          </a:xfrm>
          <a:prstGeom prst="rect">
            <a:avLst/>
          </a:prstGeom>
        </p:spPr>
      </p:pic>
      <p:pic>
        <p:nvPicPr>
          <p:cNvPr id="13" name="Picture 12" descr="A graph with red squares&#10;&#10;Description automatically generated">
            <a:extLst>
              <a:ext uri="{FF2B5EF4-FFF2-40B4-BE49-F238E27FC236}">
                <a16:creationId xmlns:a16="http://schemas.microsoft.com/office/drawing/2014/main" id="{E6F67BD6-5192-782F-132C-85CC3047B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6" y="1062461"/>
            <a:ext cx="4026716" cy="2194560"/>
          </a:xfrm>
          <a:prstGeom prst="rect">
            <a:avLst/>
          </a:prstGeom>
        </p:spPr>
      </p:pic>
      <p:pic>
        <p:nvPicPr>
          <p:cNvPr id="11" name="Picture 10" descr="A graph with a number of red squares&#10;&#10;Description automatically generated">
            <a:extLst>
              <a:ext uri="{FF2B5EF4-FFF2-40B4-BE49-F238E27FC236}">
                <a16:creationId xmlns:a16="http://schemas.microsoft.com/office/drawing/2014/main" id="{762B6D20-EBCB-DC16-D4B4-CDF17C2A2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2" y="3692419"/>
            <a:ext cx="4026717" cy="2194560"/>
          </a:xfrm>
          <a:prstGeom prst="rect">
            <a:avLst/>
          </a:prstGeom>
        </p:spPr>
      </p:pic>
      <p:pic>
        <p:nvPicPr>
          <p:cNvPr id="5" name="Picture 4" descr="A graph with red squares&#10;&#10;Description automatically generated">
            <a:extLst>
              <a:ext uri="{FF2B5EF4-FFF2-40B4-BE49-F238E27FC236}">
                <a16:creationId xmlns:a16="http://schemas.microsoft.com/office/drawing/2014/main" id="{481F88FB-2B9E-46D1-A7F6-F92E83BB1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1062461"/>
            <a:ext cx="4026717" cy="2194560"/>
          </a:xfrm>
          <a:prstGeom prst="rect">
            <a:avLst/>
          </a:prstGeom>
        </p:spPr>
      </p:pic>
      <p:pic>
        <p:nvPicPr>
          <p:cNvPr id="15" name="Picture 14" descr="A graph with red squares&#10;&#10;Description automatically generated">
            <a:extLst>
              <a:ext uri="{FF2B5EF4-FFF2-40B4-BE49-F238E27FC236}">
                <a16:creationId xmlns:a16="http://schemas.microsoft.com/office/drawing/2014/main" id="{FF7DA7F7-F01A-6F94-A5D8-A33155BC5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6" y="3692419"/>
            <a:ext cx="4026716" cy="2194560"/>
          </a:xfrm>
          <a:prstGeom prst="rect">
            <a:avLst/>
          </a:prstGeom>
        </p:spPr>
      </p:pic>
      <p:pic>
        <p:nvPicPr>
          <p:cNvPr id="9" name="Picture 8" descr="A graph with red squares&#10;&#10;Description automatically generated">
            <a:extLst>
              <a:ext uri="{FF2B5EF4-FFF2-40B4-BE49-F238E27FC236}">
                <a16:creationId xmlns:a16="http://schemas.microsoft.com/office/drawing/2014/main" id="{F8C90734-A879-7C9D-7147-8308FAAF9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2" y="1062461"/>
            <a:ext cx="4026717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5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1DA84AB9-A758-E258-1ED1-78B28FBF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25" y="1052785"/>
            <a:ext cx="4023360" cy="2192740"/>
          </a:xfrm>
          <a:prstGeom prst="rect">
            <a:avLst/>
          </a:prstGeom>
        </p:spPr>
      </p:pic>
      <p:pic>
        <p:nvPicPr>
          <p:cNvPr id="5" name="Picture 4" descr="A graph of a root weight&#10;&#10;Description automatically generated">
            <a:extLst>
              <a:ext uri="{FF2B5EF4-FFF2-40B4-BE49-F238E27FC236}">
                <a16:creationId xmlns:a16="http://schemas.microsoft.com/office/drawing/2014/main" id="{5FA67641-8060-77B0-E235-471A4BF37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6" y="1052785"/>
            <a:ext cx="4023360" cy="2192740"/>
          </a:xfrm>
          <a:prstGeom prst="rect">
            <a:avLst/>
          </a:prstGeom>
        </p:spPr>
      </p:pic>
      <p:pic>
        <p:nvPicPr>
          <p:cNvPr id="13" name="Picture 12" descr="A graph showing the average root weight&#10;&#10;Description automatically generated">
            <a:extLst>
              <a:ext uri="{FF2B5EF4-FFF2-40B4-BE49-F238E27FC236}">
                <a16:creationId xmlns:a16="http://schemas.microsoft.com/office/drawing/2014/main" id="{8AAD7B3E-5B17-B543-32DA-BDF0D5AF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3705519"/>
            <a:ext cx="4023360" cy="2926968"/>
          </a:xfrm>
          <a:prstGeom prst="rect">
            <a:avLst/>
          </a:prstGeom>
        </p:spPr>
      </p:pic>
      <p:pic>
        <p:nvPicPr>
          <p:cNvPr id="11" name="Picture 10" descr="A graph of a root weight&#10;&#10;Description automatically generated">
            <a:extLst>
              <a:ext uri="{FF2B5EF4-FFF2-40B4-BE49-F238E27FC236}">
                <a16:creationId xmlns:a16="http://schemas.microsoft.com/office/drawing/2014/main" id="{13BC55B5-8ED4-79CD-D8A6-5935CC691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8429"/>
            <a:ext cx="4023360" cy="2192740"/>
          </a:xfrm>
          <a:prstGeom prst="rect">
            <a:avLst/>
          </a:prstGeom>
        </p:spPr>
      </p:pic>
      <p:pic>
        <p:nvPicPr>
          <p:cNvPr id="9" name="Picture 8" descr="A graph of a number of red bars&#10;&#10;Description automatically generated with medium confidence">
            <a:extLst>
              <a:ext uri="{FF2B5EF4-FFF2-40B4-BE49-F238E27FC236}">
                <a16:creationId xmlns:a16="http://schemas.microsoft.com/office/drawing/2014/main" id="{44BF5C16-5DF5-F09C-BD82-384262686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85" y="1052785"/>
            <a:ext cx="4023360" cy="2192740"/>
          </a:xfrm>
          <a:prstGeom prst="rect">
            <a:avLst/>
          </a:prstGeom>
        </p:spPr>
      </p:pic>
      <p:pic>
        <p:nvPicPr>
          <p:cNvPr id="15" name="Picture 14" descr="A graph of a root weight&#10;&#10;Description automatically generated">
            <a:extLst>
              <a:ext uri="{FF2B5EF4-FFF2-40B4-BE49-F238E27FC236}">
                <a16:creationId xmlns:a16="http://schemas.microsoft.com/office/drawing/2014/main" id="{C14106C6-AE03-5E16-791E-08E74AFE1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3878246"/>
            <a:ext cx="4023360" cy="29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30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5D2945B-12AD-77E5-A137-6DF8DF224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50" y="1504155"/>
            <a:ext cx="5291666" cy="3849687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10DF0BE-0550-4401-55E4-223395A57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4" y="1504155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average nodule count&#10;&#10;Description automatically generated">
            <a:extLst>
              <a:ext uri="{FF2B5EF4-FFF2-40B4-BE49-F238E27FC236}">
                <a16:creationId xmlns:a16="http://schemas.microsoft.com/office/drawing/2014/main" id="{1C6954BA-728A-A90B-F71B-D65EDA9F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960"/>
            <a:ext cx="4016545" cy="2926080"/>
          </a:xfrm>
          <a:prstGeom prst="rect">
            <a:avLst/>
          </a:prstGeom>
        </p:spPr>
      </p:pic>
      <p:pic>
        <p:nvPicPr>
          <p:cNvPr id="7" name="Picture 6" descr="A graph showing the number of numbers in the same number&#10;&#10;Description automatically generated with medium confidence">
            <a:extLst>
              <a:ext uri="{FF2B5EF4-FFF2-40B4-BE49-F238E27FC236}">
                <a16:creationId xmlns:a16="http://schemas.microsoft.com/office/drawing/2014/main" id="{33BCFD6F-FE42-35D3-1C34-00EE55241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10" y="1965960"/>
            <a:ext cx="4016545" cy="2926080"/>
          </a:xfrm>
          <a:prstGeom prst="rect">
            <a:avLst/>
          </a:prstGeom>
        </p:spPr>
      </p:pic>
      <p:pic>
        <p:nvPicPr>
          <p:cNvPr id="9" name="Picture 8" descr="A graph of an average nodule&#10;&#10;Description automatically generated">
            <a:extLst>
              <a:ext uri="{FF2B5EF4-FFF2-40B4-BE49-F238E27FC236}">
                <a16:creationId xmlns:a16="http://schemas.microsoft.com/office/drawing/2014/main" id="{B7E295C9-5177-DB49-BA02-B2DDF8893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55" y="1965960"/>
            <a:ext cx="401654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8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25F830F-EF8A-EE1B-EB68-FEA7A200F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62" y="1128712"/>
            <a:ext cx="6315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n average adult aphid&#10;&#10;Description automatically generated">
            <a:extLst>
              <a:ext uri="{FF2B5EF4-FFF2-40B4-BE49-F238E27FC236}">
                <a16:creationId xmlns:a16="http://schemas.microsoft.com/office/drawing/2014/main" id="{A159BB98-6597-ABE0-4A1C-336E8F045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5" y="324092"/>
            <a:ext cx="4142062" cy="3017520"/>
          </a:xfrm>
          <a:prstGeom prst="rect">
            <a:avLst/>
          </a:prstGeom>
        </p:spPr>
      </p:pic>
      <p:pic>
        <p:nvPicPr>
          <p:cNvPr id="7" name="Picture 6" descr="A graph of an average adult aphid&#10;&#10;Description automatically generated">
            <a:extLst>
              <a:ext uri="{FF2B5EF4-FFF2-40B4-BE49-F238E27FC236}">
                <a16:creationId xmlns:a16="http://schemas.microsoft.com/office/drawing/2014/main" id="{D3FCDD67-EA37-6809-6690-4B16A1495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05" y="411480"/>
            <a:ext cx="4142062" cy="3017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8DA74-EAEB-826B-F801-434A4C02A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56" y="3429000"/>
            <a:ext cx="4266160" cy="3104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2F2678-1200-A1F3-7EB2-216076366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11" y="3429000"/>
            <a:ext cx="4260509" cy="31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4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DBDD801-A958-A484-E197-C1C8936EE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85" y="1504156"/>
            <a:ext cx="5291666" cy="3849687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5730216-B768-8618-CDEC-AAE8101D3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9" y="1504155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6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748E6A6C-D4DA-5127-A496-0DBC64A6E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51" y="258818"/>
            <a:ext cx="4142421" cy="3017782"/>
          </a:xfrm>
          <a:prstGeom prst="rect">
            <a:avLst/>
          </a:prstGeom>
        </p:spPr>
      </p:pic>
      <p:pic>
        <p:nvPicPr>
          <p:cNvPr id="11" name="Picture 10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A4BC5069-1A4C-D9F0-5FC0-EEBD5F355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30" y="260915"/>
            <a:ext cx="4139543" cy="3015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8075FE-1720-8899-B2A6-98627FBD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951" y="3581400"/>
            <a:ext cx="4139543" cy="3017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DBC25F-7084-5D4F-8A3D-41A4F730B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630" y="3581400"/>
            <a:ext cx="4139543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8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B770BB9-048B-33F0-755C-8850D0083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51" y="1504154"/>
            <a:ext cx="5291666" cy="3849687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BFD3B69-C25E-4887-CCBE-D2094D2A1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4" y="1504154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red squares&#10;&#10;Description automatically generated">
            <a:extLst>
              <a:ext uri="{FF2B5EF4-FFF2-40B4-BE49-F238E27FC236}">
                <a16:creationId xmlns:a16="http://schemas.microsoft.com/office/drawing/2014/main" id="{3EFE4BE8-111D-E433-A6FD-84A2D33D0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" y="926027"/>
            <a:ext cx="4026717" cy="2194560"/>
          </a:xfrm>
          <a:prstGeom prst="rect">
            <a:avLst/>
          </a:prstGeom>
        </p:spPr>
      </p:pic>
      <p:pic>
        <p:nvPicPr>
          <p:cNvPr id="11" name="Picture 10" descr="A graph with red squares&#10;&#10;Description automatically generated">
            <a:extLst>
              <a:ext uri="{FF2B5EF4-FFF2-40B4-BE49-F238E27FC236}">
                <a16:creationId xmlns:a16="http://schemas.microsoft.com/office/drawing/2014/main" id="{C9832CDC-ACCF-7A4C-EBF7-07092B94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1" y="3737414"/>
            <a:ext cx="4026716" cy="2194560"/>
          </a:xfrm>
          <a:prstGeom prst="rect">
            <a:avLst/>
          </a:prstGeom>
        </p:spPr>
      </p:pic>
      <p:pic>
        <p:nvPicPr>
          <p:cNvPr id="13" name="Picture 12" descr="A graph with red squares&#10;&#10;Description automatically generated">
            <a:extLst>
              <a:ext uri="{FF2B5EF4-FFF2-40B4-BE49-F238E27FC236}">
                <a16:creationId xmlns:a16="http://schemas.microsoft.com/office/drawing/2014/main" id="{C34FD662-B628-5111-D603-605069B37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92" y="926027"/>
            <a:ext cx="4026717" cy="2194560"/>
          </a:xfrm>
          <a:prstGeom prst="rect">
            <a:avLst/>
          </a:prstGeom>
        </p:spPr>
      </p:pic>
      <p:pic>
        <p:nvPicPr>
          <p:cNvPr id="15" name="Picture 14" descr="A graph of a number of red squares&#10;&#10;Description automatically generated with medium confidence">
            <a:extLst>
              <a:ext uri="{FF2B5EF4-FFF2-40B4-BE49-F238E27FC236}">
                <a16:creationId xmlns:a16="http://schemas.microsoft.com/office/drawing/2014/main" id="{36F0FFA1-494E-948C-8BD8-1F1A53376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56" y="3737414"/>
            <a:ext cx="4026717" cy="2194560"/>
          </a:xfrm>
          <a:prstGeom prst="rect">
            <a:avLst/>
          </a:prstGeom>
        </p:spPr>
      </p:pic>
      <p:pic>
        <p:nvPicPr>
          <p:cNvPr id="7" name="Picture 6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ED6E69F5-C689-675E-5E23-D026235C0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" y="3737414"/>
            <a:ext cx="4026716" cy="2194560"/>
          </a:xfrm>
          <a:prstGeom prst="rect">
            <a:avLst/>
          </a:prstGeom>
        </p:spPr>
      </p:pic>
      <p:pic>
        <p:nvPicPr>
          <p:cNvPr id="9" name="Picture 8" descr="A graph with red squares&#10;&#10;Description automatically generated">
            <a:extLst>
              <a:ext uri="{FF2B5EF4-FFF2-40B4-BE49-F238E27FC236}">
                <a16:creationId xmlns:a16="http://schemas.microsoft.com/office/drawing/2014/main" id="{65462403-9DAB-2624-F168-3C5F81062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1" y="926027"/>
            <a:ext cx="4026717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8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E34C7F3-25BB-D547-CF3F-684885365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1" y="4005879"/>
            <a:ext cx="4026720" cy="2194560"/>
          </a:xfrm>
          <a:prstGeom prst="rect">
            <a:avLst/>
          </a:prstGeom>
        </p:spPr>
      </p:pic>
      <p:pic>
        <p:nvPicPr>
          <p:cNvPr id="15" name="Picture 14" descr="A graph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71B39ECE-AC4A-5FCD-5EF9-F9EB6B357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58" y="4005879"/>
            <a:ext cx="4026720" cy="2194560"/>
          </a:xfrm>
          <a:prstGeom prst="rect">
            <a:avLst/>
          </a:prstGeom>
        </p:spPr>
      </p:pic>
      <p:pic>
        <p:nvPicPr>
          <p:cNvPr id="13" name="Picture 12" descr="A graph with red squares&#10;&#10;Description automatically generated">
            <a:extLst>
              <a:ext uri="{FF2B5EF4-FFF2-40B4-BE49-F238E27FC236}">
                <a16:creationId xmlns:a16="http://schemas.microsoft.com/office/drawing/2014/main" id="{26F631FF-E0E4-6078-5DED-A89004979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358" y="1023508"/>
            <a:ext cx="4026717" cy="2194560"/>
          </a:xfrm>
          <a:prstGeom prst="rect">
            <a:avLst/>
          </a:prstGeom>
        </p:spPr>
      </p:pic>
      <p:pic>
        <p:nvPicPr>
          <p:cNvPr id="11" name="Picture 10" descr="A graph of a number of squares&#10;&#10;Description automatically generated">
            <a:extLst>
              <a:ext uri="{FF2B5EF4-FFF2-40B4-BE49-F238E27FC236}">
                <a16:creationId xmlns:a16="http://schemas.microsoft.com/office/drawing/2014/main" id="{4ED773B9-6E4E-83E0-3DA3-A37BF0200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41" y="1023508"/>
            <a:ext cx="4026717" cy="2194560"/>
          </a:xfrm>
          <a:prstGeom prst="rect">
            <a:avLst/>
          </a:prstGeom>
        </p:spPr>
      </p:pic>
      <p:pic>
        <p:nvPicPr>
          <p:cNvPr id="7" name="Picture 6" descr="A graph with red bars&#10;&#10;Description automatically generated with medium confidence">
            <a:extLst>
              <a:ext uri="{FF2B5EF4-FFF2-40B4-BE49-F238E27FC236}">
                <a16:creationId xmlns:a16="http://schemas.microsoft.com/office/drawing/2014/main" id="{4D854423-3B9B-85FD-BB4D-9E01E6C61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" y="4005879"/>
            <a:ext cx="4026720" cy="2194560"/>
          </a:xfrm>
          <a:prstGeom prst="rect">
            <a:avLst/>
          </a:prstGeom>
        </p:spPr>
      </p:pic>
      <p:pic>
        <p:nvPicPr>
          <p:cNvPr id="5" name="Picture 4" descr="A graph showing a number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3F34777-6FCE-46DF-3AB2-FC58740A2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" y="1023508"/>
            <a:ext cx="4026717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0EE9AC1E-92CC-3AD3-411B-CB2FCC00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504155"/>
            <a:ext cx="5291666" cy="3849687"/>
          </a:xfrm>
          <a:prstGeom prst="rect">
            <a:avLst/>
          </a:prstGeom>
        </p:spPr>
      </p:pic>
      <p:pic>
        <p:nvPicPr>
          <p:cNvPr id="5" name="Picture 4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BE91594E-92AE-8E90-9CA5-1CFA8E36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3" y="1504154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4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2E789DB-C9D9-8F8E-D270-EFA3B7CD8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04156"/>
            <a:ext cx="5291666" cy="3849687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5DC2FD6-2D54-250A-D5C9-267E2390D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04156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2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4AF7252B-C88B-A2B6-7D97-DB6EF74DF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6" y="1504156"/>
            <a:ext cx="5291666" cy="3849687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0C9E6A3-6982-4A2B-8DAC-8F943E9C5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04155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red squares&#10;&#10;Description automatically generated with medium confidence">
            <a:extLst>
              <a:ext uri="{FF2B5EF4-FFF2-40B4-BE49-F238E27FC236}">
                <a16:creationId xmlns:a16="http://schemas.microsoft.com/office/drawing/2014/main" id="{A702062F-6939-BFEF-6730-ACC5BC431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85" y="1987021"/>
            <a:ext cx="5291666" cy="2883957"/>
          </a:xfrm>
          <a:prstGeom prst="rect">
            <a:avLst/>
          </a:prstGeom>
        </p:spPr>
      </p:pic>
      <p:pic>
        <p:nvPicPr>
          <p:cNvPr id="5" name="Picture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AE92C606-F725-D1ED-A07C-C3552EB2A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0" y="1987020"/>
            <a:ext cx="5291667" cy="288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2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red bars&#10;&#10;Description automatically generated with medium confidence">
            <a:extLst>
              <a:ext uri="{FF2B5EF4-FFF2-40B4-BE49-F238E27FC236}">
                <a16:creationId xmlns:a16="http://schemas.microsoft.com/office/drawing/2014/main" id="{5C4BBC57-C0A0-9A7C-9A0A-D7C9FCFE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463"/>
            <a:ext cx="4023360" cy="2192731"/>
          </a:xfrm>
          <a:prstGeom prst="rect">
            <a:avLst/>
          </a:prstGeom>
        </p:spPr>
      </p:pic>
      <p:pic>
        <p:nvPicPr>
          <p:cNvPr id="7" name="Picture 6" descr="A graph of a number of red bars&#10;&#10;Description automatically generated with medium confidence">
            <a:extLst>
              <a:ext uri="{FF2B5EF4-FFF2-40B4-BE49-F238E27FC236}">
                <a16:creationId xmlns:a16="http://schemas.microsoft.com/office/drawing/2014/main" id="{E320DB5A-8652-08E0-6B99-5893A654A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1062463"/>
            <a:ext cx="4023360" cy="2192731"/>
          </a:xfrm>
          <a:prstGeom prst="rect">
            <a:avLst/>
          </a:prstGeom>
        </p:spPr>
      </p:pic>
      <p:pic>
        <p:nvPicPr>
          <p:cNvPr id="13" name="Picture 12" descr="A graph of a number of red bars&#10;&#10;Description automatically generated with medium confidence">
            <a:extLst>
              <a:ext uri="{FF2B5EF4-FFF2-40B4-BE49-F238E27FC236}">
                <a16:creationId xmlns:a16="http://schemas.microsoft.com/office/drawing/2014/main" id="{C7E24CD2-2362-787D-E963-D7B7360C7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3733393"/>
            <a:ext cx="4023360" cy="2926993"/>
          </a:xfrm>
          <a:prstGeom prst="rect">
            <a:avLst/>
          </a:prstGeom>
        </p:spPr>
      </p:pic>
      <p:pic>
        <p:nvPicPr>
          <p:cNvPr id="9" name="Picture 8" descr="A graph of a number of red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D725026C-D2FC-684F-36F2-789E22A81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1062463"/>
            <a:ext cx="4023360" cy="2192731"/>
          </a:xfrm>
          <a:prstGeom prst="rect">
            <a:avLst/>
          </a:prstGeom>
        </p:spPr>
      </p:pic>
      <p:pic>
        <p:nvPicPr>
          <p:cNvPr id="11" name="Picture 10" descr="A graph of a number of red bars&#10;&#10;Description automatically generated with medium confidence">
            <a:extLst>
              <a:ext uri="{FF2B5EF4-FFF2-40B4-BE49-F238E27FC236}">
                <a16:creationId xmlns:a16="http://schemas.microsoft.com/office/drawing/2014/main" id="{26A3E7FF-ABE4-5F8F-4B42-0F0D75D2A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3983853"/>
            <a:ext cx="4023360" cy="2192731"/>
          </a:xfrm>
          <a:prstGeom prst="rect">
            <a:avLst/>
          </a:prstGeom>
        </p:spPr>
      </p:pic>
      <p:pic>
        <p:nvPicPr>
          <p:cNvPr id="15" name="Picture 14" descr="A graph of a number of different weight&#10;&#10;Description automatically generated with medium confidence">
            <a:extLst>
              <a:ext uri="{FF2B5EF4-FFF2-40B4-BE49-F238E27FC236}">
                <a16:creationId xmlns:a16="http://schemas.microsoft.com/office/drawing/2014/main" id="{0E310B27-F4ED-B5C6-1354-25AE5E9A17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3743900"/>
            <a:ext cx="4023360" cy="29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8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A1747542-CDB3-BA7C-CD49-2D6A1CAB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04156"/>
            <a:ext cx="5291666" cy="3849687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E4D6213-5D08-B149-D0D8-105EC9A77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04156"/>
            <a:ext cx="5291667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5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Baerlocher, Chase William</dc:creator>
  <cp:lastModifiedBy>Baerlocher, Chase William</cp:lastModifiedBy>
  <cp:revision>2</cp:revision>
  <dcterms:created xsi:type="dcterms:W3CDTF">2023-12-28T21:03:14Z</dcterms:created>
  <dcterms:modified xsi:type="dcterms:W3CDTF">2024-01-08T20:27:21Z</dcterms:modified>
</cp:coreProperties>
</file>